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5163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841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3858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3049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651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375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959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0843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916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9457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0725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99E80-D850-4436-84BB-FDAEF2BF3C4E}" type="datetimeFigureOut">
              <a:rPr lang="pt-BR" smtClean="0"/>
              <a:t>26/02/2021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E28EF-B91D-4B21-9C24-0FDA47116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1102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676" y="1240972"/>
            <a:ext cx="10638397" cy="49377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20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619794" y="627017"/>
            <a:ext cx="969263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Devido a pandemia as ações ficaram limitadas no ano de 2020, porem ainda foram executadas algumas ações no âmbito da Assistência Social.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Relatarei as ações a seguir referente ao último quadrimestre de 2020:</a:t>
            </a:r>
          </a:p>
          <a:p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25678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619794" y="483326"/>
            <a:ext cx="9884818" cy="6374674"/>
          </a:xfrm>
        </p:spPr>
        <p:txBody>
          <a:bodyPr>
            <a:noAutofit/>
          </a:bodyPr>
          <a:lstStyle/>
          <a:p>
            <a:r>
              <a:rPr lang="pt-BR" sz="4400" b="1" dirty="0">
                <a:latin typeface="Arial" panose="020B0604020202020204" pitchFamily="34" charset="0"/>
                <a:cs typeface="Arial" panose="020B0604020202020204" pitchFamily="34" charset="0"/>
              </a:rPr>
              <a:t>Atendimentos do posto do cadastro </a:t>
            </a:r>
            <a:r>
              <a:rPr lang="pt-BR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único; </a:t>
            </a:r>
            <a:endParaRPr lang="pt-BR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4400" b="1" dirty="0">
                <a:latin typeface="Arial" panose="020B0604020202020204" pitchFamily="34" charset="0"/>
                <a:cs typeface="Arial" panose="020B0604020202020204" pitchFamily="34" charset="0"/>
              </a:rPr>
              <a:t>02 </a:t>
            </a:r>
            <a:r>
              <a:rPr lang="pt-BR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transferências;</a:t>
            </a:r>
            <a:endParaRPr lang="pt-BR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4400" b="1" dirty="0">
                <a:latin typeface="Arial" panose="020B0604020202020204" pitchFamily="34" charset="0"/>
                <a:cs typeface="Arial" panose="020B0604020202020204" pitchFamily="34" charset="0"/>
              </a:rPr>
              <a:t>56 </a:t>
            </a:r>
            <a:r>
              <a:rPr lang="pt-BR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atualizações;</a:t>
            </a:r>
            <a:endParaRPr lang="pt-BR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4400" b="1" dirty="0">
                <a:latin typeface="Arial" panose="020B0604020202020204" pitchFamily="34" charset="0"/>
                <a:cs typeface="Arial" panose="020B0604020202020204" pitchFamily="34" charset="0"/>
              </a:rPr>
              <a:t>04 pessoas inseridas no acesso </a:t>
            </a:r>
            <a:r>
              <a:rPr lang="pt-BR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BPC;</a:t>
            </a:r>
            <a:endParaRPr lang="pt-BR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4400" b="1" dirty="0">
                <a:latin typeface="Arial" panose="020B0604020202020204" pitchFamily="34" charset="0"/>
                <a:cs typeface="Arial" panose="020B0604020202020204" pitchFamily="34" charset="0"/>
              </a:rPr>
              <a:t>05 orientações sobre o </a:t>
            </a:r>
            <a:r>
              <a:rPr lang="pt-BR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INSS;</a:t>
            </a:r>
            <a:endParaRPr lang="pt-BR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4400" b="1" dirty="0">
                <a:latin typeface="Arial" panose="020B0604020202020204" pitchFamily="34" charset="0"/>
                <a:cs typeface="Arial" panose="020B0604020202020204" pitchFamily="34" charset="0"/>
              </a:rPr>
              <a:t>Atendimento total: 87</a:t>
            </a:r>
          </a:p>
          <a:p>
            <a:endParaRPr lang="pt-BR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51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89166" y="391885"/>
            <a:ext cx="10015446" cy="623098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t-BR" sz="4000" b="1" dirty="0">
                <a:latin typeface="Arial" panose="020B0604020202020204" pitchFamily="34" charset="0"/>
                <a:cs typeface="Arial" panose="020B0604020202020204" pitchFamily="34" charset="0"/>
              </a:rPr>
              <a:t>Houveram </a:t>
            </a:r>
            <a:r>
              <a:rPr lang="pt-B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recursos ordinários (repasse </a:t>
            </a:r>
            <a:r>
              <a:rPr lang="pt-BR" sz="4000" b="1" dirty="0">
                <a:latin typeface="Arial" panose="020B0604020202020204" pitchFamily="34" charset="0"/>
                <a:cs typeface="Arial" panose="020B0604020202020204" pitchFamily="34" charset="0"/>
              </a:rPr>
              <a:t>normal) e extraordinários devido a Covid – 19 que foram repassados de acordo com as portarias 369 e </a:t>
            </a:r>
            <a:r>
              <a:rPr lang="pt-B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378;</a:t>
            </a:r>
            <a:endParaRPr lang="pt-BR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pt-BR" sz="4000" b="1" dirty="0">
                <a:latin typeface="Arial" panose="020B0604020202020204" pitchFamily="34" charset="0"/>
                <a:cs typeface="Arial" panose="020B0604020202020204" pitchFamily="34" charset="0"/>
              </a:rPr>
              <a:t>A portaria  369 foi direcionada à compra de EPI´S </a:t>
            </a:r>
            <a:r>
              <a:rPr lang="pt-B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t-BR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pt-B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Máscaras</a:t>
            </a:r>
            <a:r>
              <a:rPr lang="pt-BR" sz="4000" b="1" dirty="0">
                <a:latin typeface="Arial" panose="020B0604020202020204" pitchFamily="34" charset="0"/>
                <a:cs typeface="Arial" panose="020B0604020202020204" pitchFamily="34" charset="0"/>
              </a:rPr>
              <a:t>, álcool gel, luvas...</a:t>
            </a:r>
          </a:p>
          <a:p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77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502229" y="182880"/>
            <a:ext cx="10002383" cy="667512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Já a portaria 378 foi direcionada para ações e aquisição de equipamentos os quais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foram;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Material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de consumo para realização de busca ativa, deslocamento de equipe técnica e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usuários;</a:t>
            </a:r>
          </a:p>
          <a:p>
            <a:pPr algn="just">
              <a:lnSpc>
                <a:spcPct val="100000"/>
              </a:lnSpc>
            </a:pP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Aquisição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05 aparelhos telefônico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móvel; </a:t>
            </a:r>
          </a:p>
          <a:p>
            <a:pPr algn="just">
              <a:lnSpc>
                <a:spcPct val="100000"/>
              </a:lnSpc>
            </a:pP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Reforma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e manutenção dos prédios do Cras e do Serviço de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convivência;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Material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de papelaria em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geral;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5606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606731" y="248194"/>
            <a:ext cx="9897881" cy="6609806"/>
          </a:xfrm>
        </p:spPr>
        <p:txBody>
          <a:bodyPr>
            <a:normAutofit/>
          </a:bodyPr>
          <a:lstStyle/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Produtos de limpeza e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desinfecção;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Materiais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gráficos para divulgação de campanha preventiva da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ovid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quisição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de produtos de higiene pessoal em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geral;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quisição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de materiais permanentes de acordo com a portaria 2601 de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06/11/2018;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eforma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e manutenção do Serviço de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convivência;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ompra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de tecido para confecção de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mascaras; 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257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645920" y="640080"/>
            <a:ext cx="9858692" cy="5271142"/>
          </a:xfrm>
        </p:spPr>
        <p:txBody>
          <a:bodyPr>
            <a:normAutofit/>
          </a:bodyPr>
          <a:lstStyle/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Houveram também algumas despesas contínuas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como: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Aluguel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social;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Refeições para indivíduos em situação de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vulnerabilidade;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 No geral foram essas as ações executadas pela Assistência Social nos meses de setembro a dezembro do ano de 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2020;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992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09599" y="2074087"/>
            <a:ext cx="8911687" cy="3151056"/>
          </a:xfrm>
        </p:spPr>
        <p:txBody>
          <a:bodyPr>
            <a:noAutofit/>
          </a:bodyPr>
          <a:lstStyle/>
          <a:p>
            <a:pPr algn="ctr"/>
            <a:r>
              <a:rPr lang="pt-BR" sz="13800" b="1" dirty="0">
                <a:latin typeface="Arial" panose="020B0604020202020204" pitchFamily="34" charset="0"/>
                <a:cs typeface="Arial" panose="020B0604020202020204" pitchFamily="34" charset="0"/>
              </a:rPr>
              <a:t>Obrigada!</a:t>
            </a:r>
            <a:br>
              <a:rPr lang="pt-BR" sz="13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3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97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262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Obrigada!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CÂMARA MUNICIPAL DE JANDAIA</dc:creator>
  <cp:lastModifiedBy>MAYARA</cp:lastModifiedBy>
  <cp:revision>7</cp:revision>
  <dcterms:created xsi:type="dcterms:W3CDTF">2021-02-24T12:35:07Z</dcterms:created>
  <dcterms:modified xsi:type="dcterms:W3CDTF">2021-02-26T11:50:08Z</dcterms:modified>
</cp:coreProperties>
</file>