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304" r:id="rId4"/>
    <p:sldId id="305" r:id="rId5"/>
    <p:sldId id="360" r:id="rId6"/>
    <p:sldId id="336" r:id="rId7"/>
    <p:sldId id="354" r:id="rId8"/>
    <p:sldId id="355" r:id="rId9"/>
    <p:sldId id="356" r:id="rId10"/>
    <p:sldId id="343" r:id="rId11"/>
    <p:sldId id="337" r:id="rId12"/>
    <p:sldId id="357" r:id="rId13"/>
    <p:sldId id="338" r:id="rId14"/>
    <p:sldId id="352" r:id="rId15"/>
    <p:sldId id="345" r:id="rId16"/>
    <p:sldId id="353" r:id="rId17"/>
    <p:sldId id="361" r:id="rId18"/>
    <p:sldId id="339" r:id="rId19"/>
    <p:sldId id="351" r:id="rId20"/>
    <p:sldId id="262" r:id="rId21"/>
    <p:sldId id="358" r:id="rId22"/>
    <p:sldId id="344" r:id="rId23"/>
    <p:sldId id="311" r:id="rId24"/>
    <p:sldId id="332" r:id="rId25"/>
    <p:sldId id="324" r:id="rId26"/>
    <p:sldId id="267" r:id="rId27"/>
    <p:sldId id="335" r:id="rId28"/>
    <p:sldId id="350" r:id="rId29"/>
    <p:sldId id="348" r:id="rId30"/>
    <p:sldId id="349" r:id="rId31"/>
    <p:sldId id="346" r:id="rId32"/>
    <p:sldId id="303" r:id="rId3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434" autoAdjust="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C655A1E-BB17-4A88-BF9D-443898D93BC3}" type="datetimeFigureOut">
              <a:rPr lang="pt-BR" smtClean="0"/>
              <a:t>26/02/2021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BB12DA9-F366-439B-BABA-EA5B5854ECA1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71600" y="4437112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rgbClr val="00B050"/>
                </a:solidFill>
                <a:latin typeface="Arial Black" pitchFamily="34" charset="0"/>
              </a:rPr>
              <a:t>3º </a:t>
            </a:r>
            <a:r>
              <a:rPr lang="pt-BR" sz="4400" dirty="0" smtClean="0">
                <a:solidFill>
                  <a:srgbClr val="00B050"/>
                </a:solidFill>
                <a:latin typeface="Arial Black" pitchFamily="34" charset="0"/>
              </a:rPr>
              <a:t>QUADRIMESTRE 2020</a:t>
            </a:r>
            <a:endParaRPr lang="pt-BR" sz="44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259632" y="1790354"/>
            <a:ext cx="6480720" cy="255454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endParaRPr lang="pt-BR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r>
              <a:rPr lang="pt-B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RELATÓRIO </a:t>
            </a:r>
            <a:r>
              <a:rPr lang="pt-B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DE GESTÃO </a:t>
            </a:r>
          </a:p>
          <a:p>
            <a:pPr algn="ctr"/>
            <a:r>
              <a:rPr lang="pt-BR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SMS</a:t>
            </a:r>
            <a:endParaRPr lang="pt-BR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" name="Imagem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189" y="188640"/>
            <a:ext cx="3732808" cy="160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2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85" y="430171"/>
            <a:ext cx="7235450" cy="566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0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595116"/>
            <a:ext cx="7557025" cy="566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70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3488" y="595116"/>
            <a:ext cx="7557025" cy="566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046" y="311728"/>
            <a:ext cx="4675909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82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bricante da ivermectina diz que dados não apontam eficácia contra  covid-19 - Saúde - Estadã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5865397" cy="586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867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4991020" cy="566776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89167" y="1185143"/>
            <a:ext cx="5667768" cy="425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7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este Rápido para Coronavírus (COVID-19 Ag ECO Teste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686" y="270892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69938" y="404664"/>
            <a:ext cx="8280920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1.365 pessoas testadas com </a:t>
            </a:r>
            <a:r>
              <a:rPr lang="pt-BR" sz="54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swab</a:t>
            </a:r>
            <a:r>
              <a:rPr lang="pt-BR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nasal</a:t>
            </a:r>
          </a:p>
          <a:p>
            <a:pPr algn="ctr"/>
            <a:r>
              <a:rPr lang="pt-BR" sz="1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22 de </a:t>
            </a:r>
            <a:r>
              <a:rPr lang="pt-BR" sz="1600" b="1" dirty="0" err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fevereio</a:t>
            </a:r>
            <a:endParaRPr lang="pt-BR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369938" y="2708920"/>
            <a:ext cx="4850134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06 pessoas testadas dia </a:t>
            </a:r>
            <a:endParaRPr lang="pt-BR" sz="3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052" name="Picture 4" descr="Laboratório da USP pode realizar 100 testes diários de coronavírus, mas  recebe poucas amostras – Jornal da US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7" y="3939401"/>
            <a:ext cx="4855934" cy="254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74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inistério da Saúde credencia municípios para receberem recursos para  Centros de Atendimento para Enfrentamento da Covid-19 – Portal AM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21" y="662631"/>
            <a:ext cx="8277225" cy="455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7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7550034" cy="566776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64704"/>
            <a:ext cx="7550034" cy="5667768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93603"/>
            <a:ext cx="6576615" cy="495214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21" y="852742"/>
            <a:ext cx="6863667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4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1844824"/>
            <a:ext cx="779380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1 </a:t>
            </a:r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MÉDICO</a:t>
            </a:r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;</a:t>
            </a:r>
          </a:p>
          <a:p>
            <a:pPr algn="ctr"/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1 TÉCNICO DE ENFERMAGEM;</a:t>
            </a:r>
          </a:p>
          <a:p>
            <a:pPr algn="ctr"/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1 ENFERMEIRA ;</a:t>
            </a:r>
          </a:p>
          <a:p>
            <a:pPr algn="ctr"/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1 RECEPCIONISTA;</a:t>
            </a:r>
          </a:p>
          <a:p>
            <a:pPr algn="ctr"/>
            <a:r>
              <a:rPr lang="pt-BR" sz="3600" b="1" dirty="0" smtClean="0">
                <a:ln w="22225">
                  <a:solidFill>
                    <a:schemeClr val="accent2"/>
                  </a:solidFill>
                  <a:prstDash val="solid"/>
                </a:ln>
                <a:latin typeface="Arial Black" panose="020B0A04020102020204" pitchFamily="34" charset="0"/>
              </a:rPr>
              <a:t>1 BIOMÉDICA;</a:t>
            </a:r>
            <a:endParaRPr lang="pt-B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052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67544" y="260647"/>
            <a:ext cx="834515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ANÁLISE </a:t>
            </a:r>
            <a:r>
              <a:rPr lang="pt-BR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 SITUAÇÃO DE SAÚDE</a:t>
            </a:r>
            <a:endParaRPr lang="pt-BR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67543" y="1030088"/>
            <a:ext cx="8345153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pt-B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SERVIÇOS MUNICIPAIS:</a:t>
            </a:r>
          </a:p>
          <a:p>
            <a:pPr algn="just"/>
            <a:endParaRPr lang="pt-BR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pt-BR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nidades </a:t>
            </a:r>
            <a:r>
              <a:rPr lang="pt-BR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S</a:t>
            </a:r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aúde da Família </a:t>
            </a:r>
          </a:p>
          <a:p>
            <a:pPr algn="just"/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01 Hospital </a:t>
            </a:r>
            <a:r>
              <a:rPr lang="pt-BR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unicipal</a:t>
            </a:r>
            <a:endParaRPr lang="pt-BR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Academia da Saúde </a:t>
            </a:r>
          </a:p>
          <a:p>
            <a:pPr algn="just"/>
            <a:r>
              <a:rPr lang="pt-BR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Centro de Reabilitação </a:t>
            </a:r>
          </a:p>
          <a:p>
            <a:pPr algn="just"/>
            <a:r>
              <a:rPr lang="pt-BR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- 01 Sede </a:t>
            </a:r>
            <a:r>
              <a:rPr lang="pt-BR" sz="3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endParaRPr lang="pt-BR" sz="3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- 01 CENTRO DE COVID</a:t>
            </a:r>
          </a:p>
          <a:p>
            <a:pPr algn="just"/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01813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sultado de imagem para ps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617" y="548680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478064" y="4194255"/>
            <a:ext cx="8154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ATENÇÃO </a:t>
            </a:r>
            <a:r>
              <a:rPr lang="pt-B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PRIMÁRIA</a:t>
            </a:r>
            <a:endParaRPr lang="pt-B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905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20" y="146783"/>
            <a:ext cx="8312728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28" y="311728"/>
            <a:ext cx="6234545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2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Resultado de imagem para pediatr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200800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ângulo 2"/>
          <p:cNvSpPr/>
          <p:nvPr/>
        </p:nvSpPr>
        <p:spPr>
          <a:xfrm>
            <a:off x="-147755" y="5157192"/>
            <a:ext cx="87543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80 CONSULTAS POR MES</a:t>
            </a:r>
            <a:endParaRPr lang="pt-BR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95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uporte\Desktop\#2018\fotos ações\IMG_06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512"/>
            <a:ext cx="7557025" cy="566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90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uporte\Desktop\#2018\fotos ações\lrpd\27545372_1612169642197743_7046479502944469100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31" y="199072"/>
            <a:ext cx="3865612" cy="386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23528" y="3980448"/>
            <a:ext cx="35283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t-BR" sz="3200" b="1" cap="none" spc="0" dirty="0" smtClean="0">
                <a:ln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78</a:t>
            </a:r>
          </a:p>
          <a:p>
            <a:pPr algn="ctr"/>
            <a:r>
              <a:rPr lang="pt-BR" sz="3200" b="1" cap="none" spc="0" dirty="0" smtClean="0">
                <a:ln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PRÓTESES</a:t>
            </a:r>
            <a:endParaRPr lang="pt-BR" sz="3200" b="1" cap="none" spc="0" dirty="0">
              <a:ln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Picture 2" descr="C:\Users\suporte\Desktop\#2018\fotos ações\lrpd\KAUZ55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3740779" cy="616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7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260648"/>
            <a:ext cx="77803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899592" y="2492896"/>
            <a:ext cx="70593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latin typeface="Arial Black" panose="020B0A04020102020204" pitchFamily="34" charset="0"/>
              </a:rPr>
              <a:t>42 CONSULTAS DIA</a:t>
            </a:r>
          </a:p>
          <a:p>
            <a:endParaRPr lang="pt-BR" sz="4000" dirty="0" smtClean="0">
              <a:latin typeface="Arial Black" panose="020B0A04020102020204" pitchFamily="34" charset="0"/>
            </a:endParaRPr>
          </a:p>
          <a:p>
            <a:r>
              <a:rPr lang="pt-BR" sz="4000" dirty="0" smtClean="0">
                <a:latin typeface="Arial Black" panose="020B0A04020102020204" pitchFamily="34" charset="0"/>
              </a:rPr>
              <a:t>1 a 3 INTERNAÇÕES </a:t>
            </a:r>
          </a:p>
          <a:p>
            <a:endParaRPr lang="pt-BR" sz="4000" dirty="0">
              <a:latin typeface="Arial Black" panose="020B0A04020102020204" pitchFamily="34" charset="0"/>
            </a:endParaRPr>
          </a:p>
          <a:p>
            <a:r>
              <a:rPr lang="pt-BR" sz="4000" dirty="0" smtClean="0">
                <a:latin typeface="Arial Black" panose="020B0A04020102020204" pitchFamily="34" charset="0"/>
              </a:rPr>
              <a:t>3.600 CONSULTAS EM 3 MESES </a:t>
            </a:r>
            <a:endParaRPr lang="pt-BR" sz="4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suporte\Desktop\#2018\fotos ações\centro cirurgico\IMG_89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307" y="260648"/>
            <a:ext cx="5083345" cy="285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745198" y="3212976"/>
            <a:ext cx="76722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08 CIRURGIAS </a:t>
            </a:r>
            <a:endParaRPr lang="pt-BR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483" name="Picture 3" descr="C:\Users\suporte\Desktop\#2018\fotos ações\centro cirurgico\IMG_89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866" y="4431744"/>
            <a:ext cx="3819193" cy="214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09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ínica de raio X em Taboão da Serra | Scan Diagnóstic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28" y="453262"/>
            <a:ext cx="7328024" cy="549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2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89" y="404664"/>
            <a:ext cx="6870023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96104" y="548680"/>
            <a:ext cx="66602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2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Viagens a </a:t>
            </a:r>
            <a:r>
              <a:rPr lang="pt-BR" sz="2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Goiânia</a:t>
            </a:r>
            <a:endParaRPr lang="pt-BR" sz="2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C:\Users\suporte\Desktop\#2018\fotos ações\van\32743360_1720818387999534_5942989849983188992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989" y="1772816"/>
            <a:ext cx="6870023" cy="437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83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86" y="662290"/>
            <a:ext cx="6838364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3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11728"/>
            <a:ext cx="6234545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3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Resultado de imagem para OBRIGA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698" y="5301208"/>
            <a:ext cx="2771430" cy="137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6632"/>
            <a:ext cx="5855133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2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79512" y="692696"/>
            <a:ext cx="835292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960 pessoas transportadas a </a:t>
            </a:r>
            <a:r>
              <a:rPr lang="pt-B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Goiânia </a:t>
            </a:r>
            <a:endParaRPr lang="pt-BR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pt-B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Mais: Anápolis, </a:t>
            </a:r>
            <a:r>
              <a:rPr lang="pt-B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Aparecida, Trindade e Brasília </a:t>
            </a:r>
            <a:endParaRPr lang="pt-B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ECRETO Nº 1449, de 17 de março de 2020. Dispõe sobre medidas de prevenção  e combate ao contágio pelo coronavírus (COVID-19) - Município de Santa  Terezinh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06" y="768651"/>
            <a:ext cx="8486775" cy="391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63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22" y="178835"/>
            <a:ext cx="5672453" cy="425827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55" y="1118374"/>
            <a:ext cx="6239698" cy="468410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13247"/>
            <a:ext cx="6234662" cy="46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8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557025" cy="566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56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6245476" cy="468410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841" y="1982144"/>
            <a:ext cx="6245476" cy="468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8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41" y="-36926"/>
            <a:ext cx="7557025" cy="566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6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321</TotalTime>
  <Words>83</Words>
  <Application>Microsoft Office PowerPoint</Application>
  <PresentationFormat>Apresentação na tela (4:3)</PresentationFormat>
  <Paragraphs>36</Paragraphs>
  <Slides>32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9" baseType="lpstr">
      <vt:lpstr>Arial</vt:lpstr>
      <vt:lpstr>Arial Black</vt:lpstr>
      <vt:lpstr>Century Schoolbook</vt:lpstr>
      <vt:lpstr>Times New Roman</vt:lpstr>
      <vt:lpstr>Wingdings</vt:lpstr>
      <vt:lpstr>Wingdings 2</vt:lpstr>
      <vt:lpstr>Balcão Envidraçado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suporte</dc:creator>
  <cp:lastModifiedBy>MAYARA</cp:lastModifiedBy>
  <cp:revision>32</cp:revision>
  <dcterms:created xsi:type="dcterms:W3CDTF">2017-10-31T01:38:12Z</dcterms:created>
  <dcterms:modified xsi:type="dcterms:W3CDTF">2021-02-26T13:04:00Z</dcterms:modified>
</cp:coreProperties>
</file>