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9" r:id="rId4"/>
    <p:sldId id="264" r:id="rId5"/>
    <p:sldId id="265" r:id="rId6"/>
    <p:sldId id="266" r:id="rId7"/>
    <p:sldId id="262" r:id="rId8"/>
    <p:sldId id="267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016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71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0165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545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221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51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786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360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2428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4246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347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A0E9723-E43E-475C-90C5-89D9168769EF}" type="datetimeFigureOut">
              <a:rPr lang="pt-BR" smtClean="0"/>
              <a:t>24/02/2021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B347754-11A2-47D5-B870-2E186BF36F21}" type="slidenum">
              <a:rPr lang="pt-BR" smtClean="0"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207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pt-BR" sz="3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Prestação de Contas da execução orçamentária referente ao 3º quadrimestre de </a:t>
            </a:r>
            <a:r>
              <a:rPr lang="pt-BR" sz="3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pt-BR" sz="3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37" y="952135"/>
            <a:ext cx="6604286" cy="291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45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61674" y="1897250"/>
            <a:ext cx="10058400" cy="4023360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Devido a pandemia a educação municipal trabalhou com as aulas não presenciais, limitando as ações planejadas para todo o ano de 2020 e consequentemente ao 3º quadrimestre. Mas foi possível a realização de algumas ações pontuais com o objetivo de ajudar nessas aulas remotas, são elas:</a:t>
            </a: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1º - Instalação de internet com velocidade de 300 MB nas instituições de ensino;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2º - Aquisição de notebooks;</a:t>
            </a:r>
          </a:p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3º - Aquisição de equipamentos de segurança individual e coletiva em parceria com a Secretaria Municipal </a:t>
            </a:r>
            <a:r>
              <a:rPr lang="pt-BR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mtClean="0">
                <a:latin typeface="Arial" panose="020B0604020202020204" pitchFamily="34" charset="0"/>
                <a:cs typeface="Arial" panose="020B0604020202020204" pitchFamily="34" charset="0"/>
              </a:rPr>
              <a:t>Saúde;</a:t>
            </a: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888" y="279970"/>
            <a:ext cx="2989186" cy="131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6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61674" y="1897250"/>
            <a:ext cx="10058400" cy="402336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Mesmo durante a pandemia a Secretaria Municipal de Educação continuou atendendo as escolas com as necessidades mensais com material de limpeza e material de expediente;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O transporte escolar entregou e recolheu todas as atividades da zona rural das escolas municipais e do Colégio Estadual José de Farias Campos Sobrinho;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Com o recurso da merenda escolar (PNAE) foram entregues 1400 kits no 3º quadrimestre, divididos em duas remessas (nos meses de agosto e outubro). Observação: todos os alunos (zona urbana e rural) foram atendidos.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 obra da nova escola de 06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sala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(PADRÃO FNDE)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estava naquela ocasião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com 98,9% de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conclusão;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888" y="279970"/>
            <a:ext cx="2989186" cy="131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4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61674" y="1897250"/>
            <a:ext cx="10058400" cy="4023360"/>
          </a:xfrm>
        </p:spPr>
        <p:txBody>
          <a:bodyPr>
            <a:normAutofit/>
          </a:bodyPr>
          <a:lstStyle/>
          <a:p>
            <a:pPr algn="ctr"/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DADOS </a:t>
            </a:r>
            <a:r>
              <a:rPr lang="pt-BR" b="1" u="sng" dirty="0">
                <a:latin typeface="Arial" panose="020B0604020202020204" pitchFamily="34" charset="0"/>
                <a:cs typeface="Arial" panose="020B0604020202020204" pitchFamily="34" charset="0"/>
              </a:rPr>
              <a:t>QUANTITATIVOS SOBRE AS AULAS NÃO </a:t>
            </a:r>
            <a:r>
              <a:rPr lang="pt-BR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PRESENCIAIS</a:t>
            </a:r>
            <a:endParaRPr lang="pt-BR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DADOS FORAM COLETADOS ATRAVÉS DE PESQUISAS REALIZADAS </a:t>
            </a:r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NO GOOGLE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FORMULÁRIOS</a:t>
            </a:r>
          </a:p>
          <a:p>
            <a:pPr algn="ct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 DA COLETA: DEZEMBRO DE 2020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888" y="279970"/>
            <a:ext cx="2989186" cy="131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66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61674" y="1897250"/>
            <a:ext cx="10058400" cy="4023360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PORCENTAGEM DE ALUNOS QUE POSSUIAM ACESSO A INTERNET:</a:t>
            </a:r>
          </a:p>
          <a:p>
            <a:pPr algn="ct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92,9% POSSUIAM</a:t>
            </a:r>
          </a:p>
          <a:p>
            <a:pPr algn="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7,1% NÃO POSSUIAM</a:t>
            </a:r>
          </a:p>
          <a:p>
            <a:pPr algn="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ESSES 7,1% FORAM ATENDIDOS</a:t>
            </a:r>
          </a:p>
          <a:p>
            <a:pPr algn="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ATRAVÉS DE BLOCOS IMPRESSOS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888" y="279970"/>
            <a:ext cx="2989186" cy="1318444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44" y="2781836"/>
            <a:ext cx="5765950" cy="268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509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61674" y="1897250"/>
            <a:ext cx="10058400" cy="4023360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PORCENTAGEM DE APROVAÇÃO DOS PAIS QUANTO AO METODO UTILIZADO NAS AULAS NÃO PRESENCIAIS:</a:t>
            </a:r>
          </a:p>
          <a:p>
            <a:pPr algn="ct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82% APROVARAM</a:t>
            </a:r>
          </a:p>
          <a:p>
            <a:pPr algn="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18% REPROVARAM</a:t>
            </a:r>
          </a:p>
          <a:p>
            <a:pPr algn="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PORCENTAGEM SIGNIFICATIVA E QUE</a:t>
            </a:r>
          </a:p>
          <a:p>
            <a:pPr algn="r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EMBASOU O ENCERRAMENTO DO ANO LETIVO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888" y="279970"/>
            <a:ext cx="2989186" cy="131844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57" y="2846231"/>
            <a:ext cx="5297213" cy="236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284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61674" y="1897250"/>
            <a:ext cx="10058400" cy="4023360"/>
          </a:xfrm>
        </p:spPr>
        <p:txBody>
          <a:bodyPr>
            <a:normAutofit/>
          </a:bodyPr>
          <a:lstStyle/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No Departamento de Esportes que é vinculado a Secretaria Municipal de Educação, as seguintes ações foram realizadas:</a:t>
            </a: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Manutenção mensal do Estádio Municipal, do Campinho do Lago e Complexo Esportivo “Walter Ribeiro”;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Revitalização da Quadra do Setor Daniel Gomes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888" y="279970"/>
            <a:ext cx="2989186" cy="131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86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0" y="2201386"/>
            <a:ext cx="6604286" cy="291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0185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a">
  <a:themeElements>
    <a:clrScheme name="Retrospectiva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59</TotalTime>
  <Words>342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Retrospectiva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Enis Vale</dc:creator>
  <cp:lastModifiedBy>Luis Enis Vale</cp:lastModifiedBy>
  <cp:revision>8</cp:revision>
  <dcterms:created xsi:type="dcterms:W3CDTF">2021-02-23T21:00:03Z</dcterms:created>
  <dcterms:modified xsi:type="dcterms:W3CDTF">2021-02-24T10:59:34Z</dcterms:modified>
</cp:coreProperties>
</file>